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l-SI" smtClean="0"/>
              <a:t>Kliknite, da uredite slog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ska slika z na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l-SI" smtClean="0"/>
              <a:t>Kliknite ikono, če želite dodati sliko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n na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z na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kartice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nično ali neresnič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sl-SI" smtClean="0"/>
              <a:t>Uredite sloge besedila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l-SI" smtClean="0"/>
              <a:t>Kliknite ikono, če želite dodati sliko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 smtClean="0"/>
              <a:t>Uredite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2250544" y="2047778"/>
            <a:ext cx="7519988" cy="1246909"/>
          </a:xfrm>
        </p:spPr>
        <p:txBody>
          <a:bodyPr>
            <a:normAutofit/>
          </a:bodyPr>
          <a:lstStyle/>
          <a:p>
            <a:r>
              <a:rPr lang="sl-SI" sz="6000" dirty="0" smtClean="0"/>
              <a:t>Portal Pišek- NPUR</a:t>
            </a:r>
            <a:endParaRPr lang="sl-SI" sz="6000" dirty="0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4278310" y="3826934"/>
            <a:ext cx="3464455" cy="1947333"/>
          </a:xfrm>
        </p:spPr>
        <p:txBody>
          <a:bodyPr>
            <a:normAutofit/>
          </a:bodyPr>
          <a:lstStyle/>
          <a:p>
            <a:r>
              <a:rPr lang="sl-SI" sz="2800" dirty="0" smtClean="0"/>
              <a:t>Predstavitev nalog</a:t>
            </a:r>
            <a:endParaRPr lang="sl-SI" sz="2800" dirty="0"/>
          </a:p>
        </p:txBody>
      </p:sp>
      <p:sp>
        <p:nvSpPr>
          <p:cNvPr id="4" name="PoljeZBesedilom 3"/>
          <p:cNvSpPr txBox="1"/>
          <p:nvPr/>
        </p:nvSpPr>
        <p:spPr>
          <a:xfrm>
            <a:off x="5152375" y="4800600"/>
            <a:ext cx="1724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 smtClean="0"/>
              <a:t>Aleš Poklukar </a:t>
            </a:r>
            <a:br>
              <a:rPr lang="sl-SI" dirty="0" smtClean="0"/>
            </a:br>
            <a:endParaRPr lang="sl-SI" dirty="0"/>
          </a:p>
        </p:txBody>
      </p:sp>
      <p:pic>
        <p:nvPicPr>
          <p:cNvPr id="1026" name="Picture 2" descr="Rezultat iskanja slik za univerziteta v ljubljan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375" y="168313"/>
            <a:ext cx="1724543" cy="171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jeZBesedilom 4"/>
          <p:cNvSpPr txBox="1"/>
          <p:nvPr/>
        </p:nvSpPr>
        <p:spPr>
          <a:xfrm>
            <a:off x="9052560" y="6156652"/>
            <a:ext cx="2809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 smtClean="0"/>
              <a:t>Ljubljana, 12.3.2019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415427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jeZBesedilom 5"/>
          <p:cNvSpPr txBox="1"/>
          <p:nvPr/>
        </p:nvSpPr>
        <p:spPr>
          <a:xfrm>
            <a:off x="684212" y="365760"/>
            <a:ext cx="68221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2800" dirty="0" smtClean="0"/>
              <a:t>MAŠA IN MEDVED - </a:t>
            </a:r>
            <a:r>
              <a:rPr lang="sl-SI" sz="2800" dirty="0"/>
              <a:t>Mašin rojstni dan</a:t>
            </a:r>
          </a:p>
          <a:p>
            <a:endParaRPr lang="sl-SI" sz="2800" dirty="0"/>
          </a:p>
        </p:txBody>
      </p:sp>
      <p:pic>
        <p:nvPicPr>
          <p:cNvPr id="8" name="Slika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199" y="365760"/>
            <a:ext cx="4164985" cy="2342804"/>
          </a:xfrm>
          <a:prstGeom prst="rect">
            <a:avLst/>
          </a:prstGeom>
        </p:spPr>
      </p:pic>
      <p:sp>
        <p:nvSpPr>
          <p:cNvPr id="10" name="PoljeZBesedilom 9"/>
          <p:cNvSpPr txBox="1"/>
          <p:nvPr/>
        </p:nvSpPr>
        <p:spPr>
          <a:xfrm>
            <a:off x="748144" y="1436089"/>
            <a:ext cx="61846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 smtClean="0"/>
              <a:t>Končno je prišel ta dan! Danes je Mašin rojstni dan! </a:t>
            </a:r>
          </a:p>
          <a:p>
            <a:r>
              <a:rPr lang="sl-SI" dirty="0" smtClean="0"/>
              <a:t>Medo je nanj čisto pozabil. Že ves dan išče in išče darilo za Mašo, vendar ga ne najde. Še sreča, da ima medo veliko </a:t>
            </a:r>
            <a:r>
              <a:rPr lang="sl-SI" dirty="0" smtClean="0"/>
              <a:t>prijateljev, zato so mu darila </a:t>
            </a:r>
            <a:r>
              <a:rPr lang="sl-SI" dirty="0" smtClean="0"/>
              <a:t>skrili po gozdu. Tvoja naloga je, da </a:t>
            </a:r>
            <a:r>
              <a:rPr lang="sl-SI" dirty="0" err="1" smtClean="0"/>
              <a:t>medotu</a:t>
            </a:r>
            <a:r>
              <a:rPr lang="sl-SI" dirty="0" smtClean="0"/>
              <a:t> pomagaš najti darila. Ko jih </a:t>
            </a:r>
            <a:r>
              <a:rPr lang="sl-SI" dirty="0" smtClean="0"/>
              <a:t>najdeš, jih odnesi Maši. </a:t>
            </a:r>
            <a:r>
              <a:rPr lang="sl-SI" dirty="0" smtClean="0"/>
              <a:t>Tam pa te čaka zabava!</a:t>
            </a:r>
            <a:endParaRPr lang="sl-SI" dirty="0"/>
          </a:p>
        </p:txBody>
      </p:sp>
      <p:pic>
        <p:nvPicPr>
          <p:cNvPr id="11" name="Slika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894" y="3133898"/>
            <a:ext cx="4461906" cy="2979180"/>
          </a:xfrm>
          <a:prstGeom prst="rect">
            <a:avLst/>
          </a:prstGeom>
        </p:spPr>
      </p:pic>
      <p:sp>
        <p:nvSpPr>
          <p:cNvPr id="12" name="PoljeZBesedilom 11"/>
          <p:cNvSpPr txBox="1"/>
          <p:nvPr/>
        </p:nvSpPr>
        <p:spPr>
          <a:xfrm>
            <a:off x="748145" y="3583636"/>
            <a:ext cx="41896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 smtClean="0"/>
              <a:t>Bloki za uporabo: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 smtClean="0"/>
              <a:t>Naprej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 smtClean="0"/>
              <a:t>Levo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 smtClean="0"/>
              <a:t>Desno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 smtClean="0"/>
              <a:t>Nazaj</a:t>
            </a:r>
            <a:endParaRPr lang="sl-SI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l-SI" dirty="0"/>
          </a:p>
        </p:txBody>
      </p:sp>
      <p:sp>
        <p:nvSpPr>
          <p:cNvPr id="13" name="PoljeZBesedilom 12"/>
          <p:cNvSpPr txBox="1"/>
          <p:nvPr/>
        </p:nvSpPr>
        <p:spPr>
          <a:xfrm>
            <a:off x="651143" y="5214418"/>
            <a:ext cx="32820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 smtClean="0"/>
              <a:t>Stopnjeval bi težavnost skozi naloge, poligon bi se kasneje nadaljeval na Mašini </a:t>
            </a:r>
            <a:r>
              <a:rPr lang="sl-SI" dirty="0" smtClean="0"/>
              <a:t>zabavi, kjer bi uporabljali zanke.</a:t>
            </a:r>
            <a:endParaRPr lang="sl-SI" dirty="0"/>
          </a:p>
        </p:txBody>
      </p:sp>
      <p:pic>
        <p:nvPicPr>
          <p:cNvPr id="1028" name="Picture 4" descr="Rezultat iskanja slik za masha and the bea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206" y="3334598"/>
            <a:ext cx="2003364" cy="200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945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jeZBesedilom 3"/>
          <p:cNvSpPr txBox="1"/>
          <p:nvPr/>
        </p:nvSpPr>
        <p:spPr>
          <a:xfrm>
            <a:off x="906088" y="524768"/>
            <a:ext cx="2452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2800" dirty="0" smtClean="0"/>
              <a:t>SUPERKRILA</a:t>
            </a:r>
            <a:endParaRPr lang="sl-SI" sz="2800" dirty="0"/>
          </a:p>
        </p:txBody>
      </p:sp>
      <p:sp>
        <p:nvSpPr>
          <p:cNvPr id="5" name="PoljeZBesedilom 4"/>
          <p:cNvSpPr txBox="1"/>
          <p:nvPr/>
        </p:nvSpPr>
        <p:spPr>
          <a:xfrm>
            <a:off x="1014153" y="1280160"/>
            <a:ext cx="59285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 smtClean="0"/>
              <a:t>Jan se danes potika po prečudovitem grškem otoku </a:t>
            </a:r>
            <a:r>
              <a:rPr lang="sl-SI" dirty="0" err="1" smtClean="0"/>
              <a:t>Knosos</a:t>
            </a:r>
            <a:r>
              <a:rPr lang="sl-SI" dirty="0" smtClean="0"/>
              <a:t>. Tam obstaja labirint v katerem živi </a:t>
            </a:r>
            <a:r>
              <a:rPr lang="sl-SI" dirty="0" err="1" smtClean="0"/>
              <a:t>Minotaver</a:t>
            </a:r>
            <a:r>
              <a:rPr lang="sl-SI" dirty="0" smtClean="0"/>
              <a:t>. Ker je Jan zelo radovedne narave, si je ogledal labirint. </a:t>
            </a:r>
            <a:r>
              <a:rPr lang="sl-SI" dirty="0" smtClean="0"/>
              <a:t>Ker pa je labirint tako velik, se je Jan izgubil. Pred </a:t>
            </a:r>
            <a:r>
              <a:rPr lang="sl-SI" dirty="0" smtClean="0"/>
              <a:t>sabo ime 3 poti. Odločil se je, da bo začel z desno, nato sredinsko ter kot zadnjo levo pot. S pomočjo pogojnega stavka mu pomagaj najti pot iz labirinta</a:t>
            </a:r>
            <a:r>
              <a:rPr lang="sl-SI" dirty="0" smtClean="0"/>
              <a:t>. Če je pot napačna, naj se vrne na začetno mesto.</a:t>
            </a:r>
            <a:endParaRPr lang="sl-SI" dirty="0"/>
          </a:p>
        </p:txBody>
      </p:sp>
      <p:pic>
        <p:nvPicPr>
          <p:cNvPr id="6" name="Slika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41" b="41392"/>
          <a:stretch/>
        </p:blipFill>
        <p:spPr>
          <a:xfrm>
            <a:off x="7996844" y="3912608"/>
            <a:ext cx="3586166" cy="2344189"/>
          </a:xfrm>
          <a:prstGeom prst="rect">
            <a:avLst/>
          </a:prstGeom>
        </p:spPr>
      </p:pic>
      <p:sp>
        <p:nvSpPr>
          <p:cNvPr id="7" name="PoljeZBesedilom 6"/>
          <p:cNvSpPr txBox="1"/>
          <p:nvPr/>
        </p:nvSpPr>
        <p:spPr>
          <a:xfrm>
            <a:off x="906088" y="3837385"/>
            <a:ext cx="72049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/>
              <a:t>Bloki za uporabo: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 smtClean="0"/>
              <a:t>Naprej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 smtClean="0"/>
              <a:t>Nazaj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 smtClean="0"/>
              <a:t>Pogojni stavek(če je pravilen pojdi ven iz labirinta, drugače se vrni in </a:t>
            </a:r>
            <a:r>
              <a:rPr lang="sl-SI" dirty="0" smtClean="0"/>
              <a:t>nadaljuj z levim)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 smtClean="0"/>
              <a:t>Tabela</a:t>
            </a:r>
            <a:endParaRPr lang="sl-SI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l-SI" dirty="0"/>
          </a:p>
          <a:p>
            <a:endParaRPr lang="sl-SI" dirty="0"/>
          </a:p>
        </p:txBody>
      </p:sp>
      <p:pic>
        <p:nvPicPr>
          <p:cNvPr id="2050" name="Picture 2" descr="Rezultat iskanja slik za superwing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533" y="292595"/>
            <a:ext cx="5193704" cy="291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oljeZBesedilom 1"/>
          <p:cNvSpPr txBox="1"/>
          <p:nvPr/>
        </p:nvSpPr>
        <p:spPr>
          <a:xfrm>
            <a:off x="906088" y="5610466"/>
            <a:ext cx="4536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 smtClean="0"/>
              <a:t>Težavnost bi stopnjeval z dodatno razvejitvijo v tunelih.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1150565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jeZBesedilom 4"/>
          <p:cNvSpPr txBox="1"/>
          <p:nvPr/>
        </p:nvSpPr>
        <p:spPr>
          <a:xfrm>
            <a:off x="906088" y="524768"/>
            <a:ext cx="4214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sz="2800" dirty="0" smtClean="0"/>
              <a:t>SUPERKRILA</a:t>
            </a:r>
            <a:endParaRPr lang="sl-SI" sz="2800" dirty="0"/>
          </a:p>
        </p:txBody>
      </p:sp>
      <p:sp>
        <p:nvSpPr>
          <p:cNvPr id="8" name="PoljeZBesedilom 7"/>
          <p:cNvSpPr txBox="1"/>
          <p:nvPr/>
        </p:nvSpPr>
        <p:spPr>
          <a:xfrm>
            <a:off x="906088" y="1409359"/>
            <a:ext cx="75479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 smtClean="0"/>
              <a:t>Jan na poti domov naleti na drugačen problem. Njegova pot  je polna pošasti. K sreči na poti sreča starca, ki mu poda seznam polj, ki se jim </a:t>
            </a:r>
            <a:r>
              <a:rPr lang="sl-SI" dirty="0" smtClean="0"/>
              <a:t>mora</a:t>
            </a:r>
            <a:r>
              <a:rPr lang="sl-SI" dirty="0" smtClean="0"/>
              <a:t> </a:t>
            </a:r>
            <a:r>
              <a:rPr lang="sl-SI" dirty="0" smtClean="0"/>
              <a:t>Jan </a:t>
            </a:r>
            <a:r>
              <a:rPr lang="sl-SI" dirty="0" smtClean="0"/>
              <a:t>izogniti </a:t>
            </a:r>
            <a:r>
              <a:rPr lang="sl-SI" dirty="0" smtClean="0"/>
              <a:t>([2, 4, 5, 7]). Jan mora torej pregledati seznam števil in paziti, da se tem številom izogne s pomočjo zgornjega polja.</a:t>
            </a:r>
          </a:p>
          <a:p>
            <a:r>
              <a:rPr lang="sl-SI" dirty="0" smtClean="0"/>
              <a:t>Pomagaj Janu priti čim hitreje k prijateljem!</a:t>
            </a:r>
            <a:endParaRPr lang="sl-SI" dirty="0"/>
          </a:p>
        </p:txBody>
      </p:sp>
      <p:pic>
        <p:nvPicPr>
          <p:cNvPr id="9" name="Slika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054" y="3881555"/>
            <a:ext cx="6600110" cy="1454379"/>
          </a:xfrm>
          <a:prstGeom prst="rect">
            <a:avLst/>
          </a:prstGeom>
        </p:spPr>
      </p:pic>
      <p:pic>
        <p:nvPicPr>
          <p:cNvPr id="10" name="Slika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20"/>
          <a:stretch/>
        </p:blipFill>
        <p:spPr>
          <a:xfrm>
            <a:off x="8444519" y="1047988"/>
            <a:ext cx="3566798" cy="1757317"/>
          </a:xfrm>
          <a:prstGeom prst="rect">
            <a:avLst/>
          </a:prstGeom>
        </p:spPr>
      </p:pic>
      <p:sp>
        <p:nvSpPr>
          <p:cNvPr id="11" name="Pravokotnik 10"/>
          <p:cNvSpPr/>
          <p:nvPr/>
        </p:nvSpPr>
        <p:spPr>
          <a:xfrm>
            <a:off x="906088" y="3717372"/>
            <a:ext cx="263220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l-SI" dirty="0"/>
              <a:t>Bloki za uporabo: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/>
              <a:t>Naprej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 smtClean="0"/>
              <a:t>Nazaj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 smtClean="0"/>
              <a:t>Gor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 smtClean="0"/>
              <a:t>Dol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 smtClean="0"/>
              <a:t>Zanka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 smtClean="0"/>
              <a:t>Tabele</a:t>
            </a:r>
          </a:p>
          <a:p>
            <a:endParaRPr lang="sl-SI" dirty="0"/>
          </a:p>
        </p:txBody>
      </p:sp>
      <p:sp>
        <p:nvSpPr>
          <p:cNvPr id="3" name="PoljeZBesedilom 2"/>
          <p:cNvSpPr txBox="1"/>
          <p:nvPr/>
        </p:nvSpPr>
        <p:spPr>
          <a:xfrm>
            <a:off x="5262054" y="5702531"/>
            <a:ext cx="548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 smtClean="0"/>
              <a:t>V nadgradnji bi dodal pogojni stavek (Jan preveri, če je slučajno pošast prijazna).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1817341614"/>
      </p:ext>
    </p:extLst>
  </p:cSld>
  <p:clrMapOvr>
    <a:masterClrMapping/>
  </p:clrMapOvr>
</p:sld>
</file>

<file path=ppt/theme/theme1.xml><?xml version="1.0" encoding="utf-8"?>
<a:theme xmlns:a="http://schemas.openxmlformats.org/drawingml/2006/main" name="Rezina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490</TotalTime>
  <Words>339</Words>
  <Application>Microsoft Office PowerPoint</Application>
  <PresentationFormat>Širokozaslonsko</PresentationFormat>
  <Paragraphs>32</Paragraphs>
  <Slides>4</Slides>
  <Notes>0</Notes>
  <HiddenSlides>0</HiddenSlides>
  <MMClips>0</MMClips>
  <ScaleCrop>false</ScaleCrop>
  <HeadingPairs>
    <vt:vector size="6" baseType="variant">
      <vt:variant>
        <vt:lpstr>Uporabljene pisave</vt:lpstr>
      </vt:variant>
      <vt:variant>
        <vt:i4>3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4</vt:i4>
      </vt:variant>
    </vt:vector>
  </HeadingPairs>
  <TitlesOfParts>
    <vt:vector size="8" baseType="lpstr">
      <vt:lpstr>Arial</vt:lpstr>
      <vt:lpstr>Century Gothic</vt:lpstr>
      <vt:lpstr>Wingdings 3</vt:lpstr>
      <vt:lpstr>Rezina</vt:lpstr>
      <vt:lpstr>Portal Pišek- NPUR</vt:lpstr>
      <vt:lpstr>PowerPointova predstavitev</vt:lpstr>
      <vt:lpstr>PowerPointova predstavitev</vt:lpstr>
      <vt:lpstr>PowerPointova predstavitev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Portal Pišek- NPUR</dc:title>
  <dc:creator>Aleš Poklukar</dc:creator>
  <cp:lastModifiedBy>Aleš Poklukar</cp:lastModifiedBy>
  <cp:revision>16</cp:revision>
  <dcterms:created xsi:type="dcterms:W3CDTF">2019-03-07T11:10:29Z</dcterms:created>
  <dcterms:modified xsi:type="dcterms:W3CDTF">2019-03-11T18:55:36Z</dcterms:modified>
</cp:coreProperties>
</file>